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326" r:id="rId3"/>
    <p:sldId id="337" r:id="rId4"/>
    <p:sldId id="344" r:id="rId5"/>
    <p:sldId id="343" r:id="rId6"/>
    <p:sldId id="345" r:id="rId7"/>
    <p:sldId id="341" r:id="rId8"/>
    <p:sldId id="342" r:id="rId9"/>
    <p:sldId id="347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42" d="100"/>
          <a:sy n="42" d="100"/>
        </p:scale>
        <p:origin x="36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04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hlinkClick r:id="" action="ppaction://ole?verb=0"/>
            <a:extLst>
              <a:ext uri="{FF2B5EF4-FFF2-40B4-BE49-F238E27FC236}">
                <a16:creationId xmlns:a16="http://schemas.microsoft.com/office/drawing/2014/main" id="{3ED5139C-A7CD-4862-B052-F0DA22E82E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37" y="51792"/>
          <a:ext cx="12099925" cy="680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628382" imgH="3165632" progId="PowerPoint.Show.12">
                  <p:embed/>
                </p:oleObj>
              </mc:Choice>
              <mc:Fallback>
                <p:oleObj name="Presentation" r:id="rId2" imgW="5628382" imgH="3165632" progId="PowerPoint.Show.12">
                  <p:embed/>
                  <p:pic>
                    <p:nvPicPr>
                      <p:cNvPr id="2" name="Đối tượng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D5139C-A7CD-4862-B052-F0DA22E82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7" y="51792"/>
                        <a:ext cx="12099925" cy="6806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82C4D6B-D347-4A6D-961D-B77B52DD89B8}"/>
              </a:ext>
            </a:extLst>
          </p:cNvPr>
          <p:cNvSpPr txBox="1"/>
          <p:nvPr/>
        </p:nvSpPr>
        <p:spPr>
          <a:xfrm>
            <a:off x="2230118" y="78232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Thứ năm ngày 23 tháng 9 năm 2021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42BACAA-6B6A-4E36-81D0-0C759C466866}"/>
              </a:ext>
            </a:extLst>
          </p:cNvPr>
          <p:cNvSpPr txBox="1"/>
          <p:nvPr/>
        </p:nvSpPr>
        <p:spPr>
          <a:xfrm>
            <a:off x="2311398" y="1412240"/>
            <a:ext cx="789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          Tiếng Việt</a:t>
            </a:r>
          </a:p>
          <a:p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B6FB2F2-40FB-4E77-BFD0-4B838BD3D65F}"/>
              </a:ext>
            </a:extLst>
          </p:cNvPr>
          <p:cNvSpPr txBox="1"/>
          <p:nvPr/>
        </p:nvSpPr>
        <p:spPr>
          <a:xfrm>
            <a:off x="563878" y="2095470"/>
            <a:ext cx="11069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      Nghe – viết : Một giờ học</a:t>
            </a:r>
          </a:p>
          <a:p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C467D72-5A24-4DDA-8F2B-497DF4745E38}"/>
              </a:ext>
            </a:extLst>
          </p:cNvPr>
          <p:cNvSpPr txBox="1"/>
          <p:nvPr/>
        </p:nvSpPr>
        <p:spPr>
          <a:xfrm>
            <a:off x="561339" y="2644170"/>
            <a:ext cx="11069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en-US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vi-VN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444BCD-E148-4252-B6C9-BFBB25F6BF8B}"/>
              </a:ext>
            </a:extLst>
          </p:cNvPr>
          <p:cNvSpPr txBox="1"/>
          <p:nvPr/>
        </p:nvSpPr>
        <p:spPr>
          <a:xfrm>
            <a:off x="476249" y="2725390"/>
            <a:ext cx="1106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03696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3" y="1903713"/>
            <a:ext cx="10612055" cy="304524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028769" y="1163309"/>
            <a:ext cx="10077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út wào.  Lúc đầu, Quang cŜ </a:t>
            </a:r>
            <a:r>
              <a:rPr lang="vi-VN" sz="3200" b="1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wgưŖg wghịu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.  Nǖưng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lưu lǨt . 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884650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6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giờ học</a:t>
            </a:r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Chính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1" y="2499810"/>
            <a:ext cx="94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Đúng là nói trước cả lớp thì c</a:t>
            </a:r>
            <a:r>
              <a:rPr lang="en-US" sz="3200" b="1">
                <a:latin typeface="HP001 4 hàng" pitchFamily="34" charset="0"/>
                <a:cs typeface="Arial" panose="020B0604020202020204" pitchFamily="34" charset="0"/>
              </a:rPr>
              <a:t>hẳng dễ chút nào.</a:t>
            </a:r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 Lúc </a:t>
            </a:r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 </a:t>
            </a:r>
            <a:endParaRPr lang="vi-VN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430544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0"/>
                <a:cs typeface="Arial" panose="020B0604020202020204" pitchFamily="34" charset="0"/>
              </a:rPr>
              <a:t>    và các bạn động viên, Quang đã tự tin hơn và </a:t>
            </a:r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nói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 một cách lưu loát.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E93CC03-53CC-4A24-8D97-92ADF1DEFC9B}"/>
              </a:ext>
            </a:extLst>
          </p:cNvPr>
          <p:cNvSpPr txBox="1"/>
          <p:nvPr/>
        </p:nvSpPr>
        <p:spPr>
          <a:xfrm>
            <a:off x="2096813" y="3200748"/>
            <a:ext cx="9977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itchFamily="34" charset="0"/>
                <a:cs typeface="Arial" panose="020B0604020202020204" pitchFamily="34" charset="0"/>
              </a:rPr>
              <a:t>dầu, Quang còn ngượng nghịu. Nhưng nhờ thầy giáo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3" y="1903713"/>
            <a:ext cx="10612055" cy="304524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028769" y="1163309"/>
            <a:ext cx="1007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</a:t>
            </a: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giờ hǌ</a:t>
            </a:r>
            <a:endParaRPr lang="vi-VN" sz="32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76322" y="342448"/>
            <a:ext cx="122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119290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2650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77268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19092"/>
              </p:ext>
            </p:extLst>
          </p:nvPr>
        </p:nvGraphicFramePr>
        <p:xfrm>
          <a:off x="1288890" y="1393044"/>
          <a:ext cx="4611603" cy="493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3809"/>
              </p:ext>
            </p:extLst>
          </p:nvPr>
        </p:nvGraphicFramePr>
        <p:xfrm>
          <a:off x="6174861" y="1355266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/>
          <p:cNvSpPr/>
          <p:nvPr/>
        </p:nvSpPr>
        <p:spPr>
          <a:xfrm>
            <a:off x="3334953" y="53060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3327992" y="534959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8240781" y="394444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3" y="1903713"/>
            <a:ext cx="10612055" cy="304524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0185" y="979559"/>
            <a:ext cx="1007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Quân – Sơn – Tuấn – Vân – Xuân.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378</Words>
  <Application>Microsoft Office PowerPoint</Application>
  <PresentationFormat>Màn hình rộng</PresentationFormat>
  <Paragraphs>81</Paragraphs>
  <Slides>10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iCiel Cadena</vt:lpstr>
      <vt:lpstr>Office Theme</vt:lpstr>
      <vt:lpstr>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Đỗ Thanh Huyền</cp:lastModifiedBy>
  <cp:revision>179</cp:revision>
  <dcterms:created xsi:type="dcterms:W3CDTF">2021-06-02T14:23:54Z</dcterms:created>
  <dcterms:modified xsi:type="dcterms:W3CDTF">2021-09-23T07:48:06Z</dcterms:modified>
</cp:coreProperties>
</file>